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6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13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-system, Pi+cmp21 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175" y="1407617"/>
            <a:ext cx="8809650" cy="5450383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全天日射量　</a:t>
            </a:r>
            <a:r>
              <a:rPr kumimoji="1" lang="en-US" altLang="ja-JP" dirty="0" smtClean="0"/>
              <a:t>silicon </a:t>
            </a:r>
            <a:r>
              <a:rPr kumimoji="1"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3146" y="1224366"/>
            <a:ext cx="9425708" cy="561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6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– system,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006" y="1346138"/>
            <a:ext cx="8865988" cy="5446061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13</vt:lpstr>
      <vt:lpstr>全天日射量　cm21 と horio-system, Pi+cmp21 , silicon pyranometer</vt:lpstr>
      <vt:lpstr>全天日射量　silicon pyranometer</vt:lpstr>
      <vt:lpstr>Chiba Campaign 中の全天日射量 cm21 と horio – system, silicon pyranometer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2018-11-14T06:50:49Z</dcterms:modified>
</cp:coreProperties>
</file>