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6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13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-system, Pi+cmp21 , silicon </a:t>
            </a:r>
            <a:r>
              <a:rPr lang="en-US" altLang="ja-JP" dirty="0" err="1" smtClean="0"/>
              <a:t>pyranometer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175" y="1407617"/>
            <a:ext cx="8809650" cy="5450383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全天日射量　</a:t>
            </a:r>
            <a:r>
              <a:rPr kumimoji="1" lang="en-US" altLang="ja-JP" dirty="0" smtClean="0"/>
              <a:t>silicon </a:t>
            </a:r>
            <a:r>
              <a:rPr kumimoji="1" lang="en-US" altLang="ja-JP" dirty="0" err="1" smtClean="0"/>
              <a:t>pyranometer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3146" y="1224366"/>
            <a:ext cx="9425708" cy="561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6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– system, silicon </a:t>
            </a:r>
            <a:r>
              <a:rPr lang="en-US" altLang="ja-JP" dirty="0" err="1" smtClean="0"/>
              <a:t>pyranometer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006" y="1346138"/>
            <a:ext cx="8865988" cy="5446061"/>
          </a:xfrm>
        </p:spPr>
      </p:pic>
    </p:spTree>
    <p:extLst>
      <p:ext uri="{BB962C8B-B14F-4D97-AF65-F5344CB8AC3E}">
        <p14:creationId xmlns:p14="http://schemas.microsoft.com/office/powerpoint/2010/main" val="419544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ワイド画面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Chiba Campaign 2018 pyranometer 2018 / 11 / 13</vt:lpstr>
      <vt:lpstr>全天日射量　cm21 と horio-system, Pi+cmp21 , silicon pyranometer</vt:lpstr>
      <vt:lpstr>全天日射量　silicon pyranometer</vt:lpstr>
      <vt:lpstr>Chiba Campaign 中の全天日射量 cm21 と horio – system, silicon pyranometer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2018-11-14T06:50:49Z</dcterms:modified>
</cp:coreProperties>
</file>